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60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9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1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5907C1A-625D-7E13-3047-ECA00BDB42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D28FAD31-EA8A-F51A-393D-C044E86EBE3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BE95173F-79B2-D2BA-B40E-A71EAFDCF4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2D14D1C-678C-466D-CFD5-848E89068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7ABB6DD-C0E3-AB6A-F235-D38255E939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54663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7A598FE-3C53-764E-62E2-3070F62331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A49D9891-B128-FCA2-56D9-4FD726B9F09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68C0187-91D5-7546-4795-386950F15B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603B913-3DF7-4100-AF81-AC89BBEC54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547AD82-8866-DA51-41CA-698893AB76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948211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15925FA5-0BA8-B891-3EB7-7CDED9BF21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21012555-F3D6-CCFB-AE35-1D87F360112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B2DD003-92A8-6F0F-5B9A-47C18F197C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C0013514-5A3E-E116-868D-BEE491187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90288165-61CD-9A71-1D9C-A8B20034A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18875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5DD88EE-E00B-F7DD-E7B5-71C1B5D5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2200068-2810-743F-8545-7C55AB31F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16C96091-5926-9B23-B73D-F0CCF48EDB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ACAF543-3136-6BEF-BF85-8AA88C615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7890D212-1C0A-C5D8-79EC-D98A4AAC79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66624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ED2BFCB-15D0-267B-0870-C8FCA5D4F3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2FEB1CB-459D-67BD-6A45-AFAF67963C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5E6577C4-FD4E-26DB-D8F1-D4B8CFD71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DB711F4-E64B-593D-006A-92E873DA0D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57A42B0-5A4F-F97F-C0F7-253CF20200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3248612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7EC1430-CB28-6BDE-BF02-FC096B9F5F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935BC461-A0EF-F09B-26A3-2B529F9967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CB33E21E-E689-DEE5-B6D5-B4C219A8E5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4F14B3C7-FA6C-6ECA-25FC-2DBF62859B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E45CA59-904F-30A4-BEFB-F08D8067AA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27CAA0CC-D107-190E-06B6-19FEAAE33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262408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D9DF37D-7D23-10E3-E786-9449BC484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B07DE6A0-965E-3681-D41B-EA5B67BD8D2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78CF7838-D8CD-2911-24DC-BE24E712BBE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4BF71551-157B-54D7-0B0D-83845DBF28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4558959E-C9D0-6A9A-44D3-F30C5C5AFD0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A284173D-3DA9-80E4-3DC8-7B7913F6EB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99032F60-DC60-52C4-8309-945206420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FEBF9FEE-2EFF-D07F-EEA1-F7A4DB4C7D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8937067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430318AC-9C45-FD30-1EF4-3E5857661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F96D99EB-37EA-C0B7-90FD-9AA896A6C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9F867E5C-0695-1F32-A002-26E975A880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3A05CE41-1FD1-AEB3-940A-BFC9684BD7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017775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8964E2F5-F796-1531-16F7-D944F1EBFA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DDF31B90-80F1-2BDE-D44A-F9659D50C5A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2C000D75-0DCD-D994-99B9-D603F2BF9E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499868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F0647CC-0A6F-08B0-C4EA-3325EF06CC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0817FE2E-27FB-E903-24D4-846E1B3DC9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2E17992D-4238-19E6-0B59-0B38E09A9D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306FF67-1C6A-AD84-6F71-5783EB25E7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DCF3703-AE91-859F-A240-B2E290BD6C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1281D4E-9B9C-F932-36A3-53BB0831B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86577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F187A85-AE40-933E-6FE5-9AB0DE9F2D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B04CA8A3-B058-7A0E-ADCD-5E44BA02A6F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ED63CDA0-3090-DEA4-0E0F-4BCAD89E71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759EF0D-69F1-1AD1-80B1-DD1E88A87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B14D87A4-2EAD-7C68-8328-7124C6E5F6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9C6ACCE9-C7CB-49D4-4FB9-39EF90722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0096498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EEFBD1DF-72B2-820A-3953-EA4073496E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D1215B46-7360-5508-E435-6A2D68AECB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E0ED8AB-8876-472D-AA8B-F76DA336257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4B74E3-9207-418D-93DF-461640FA96D6}" type="datetimeFigureOut">
              <a:rPr kumimoji="1" lang="ja-JP" altLang="en-US" smtClean="0"/>
              <a:t>2022/11/16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65D9F339-C2F1-0EE3-4FCA-341F320738A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0D800CF-C490-F02A-AEEF-57F28791646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41EAD8-2A63-4106-8BCC-F98909342ABD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7596848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E11E0DAB-D1FF-12D5-F45E-3B61DACB9471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973" t="10724" r="7974" b="19982"/>
          <a:stretch/>
        </p:blipFill>
        <p:spPr>
          <a:xfrm>
            <a:off x="0" y="-6848"/>
            <a:ext cx="8196649" cy="6864848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8344929" y="131806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三脚の間間隔</a:t>
            </a:r>
          </a:p>
        </p:txBody>
      </p:sp>
    </p:spTree>
    <p:extLst>
      <p:ext uri="{BB962C8B-B14F-4D97-AF65-F5344CB8AC3E}">
        <p14:creationId xmlns:p14="http://schemas.microsoft.com/office/powerpoint/2010/main" val="34090142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図 4">
            <a:extLst>
              <a:ext uri="{FF2B5EF4-FFF2-40B4-BE49-F238E27FC236}">
                <a16:creationId xmlns:a16="http://schemas.microsoft.com/office/drawing/2014/main" id="{0BC2E784-72FD-4BFF-3B2B-9217B6EB2C7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62" t="17614" r="4037" b="39694"/>
          <a:stretch/>
        </p:blipFill>
        <p:spPr>
          <a:xfrm>
            <a:off x="74139" y="0"/>
            <a:ext cx="9617498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9470983" y="116992"/>
            <a:ext cx="264687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三脚の配置図</a:t>
            </a:r>
          </a:p>
        </p:txBody>
      </p:sp>
    </p:spTree>
    <p:extLst>
      <p:ext uri="{BB962C8B-B14F-4D97-AF65-F5344CB8AC3E}">
        <p14:creationId xmlns:p14="http://schemas.microsoft.com/office/powerpoint/2010/main" val="16127054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7751010" y="248798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三脚の必要可変バルブ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64A7823E-A7CF-710F-AB76-1C03DD2C63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96813" y="0"/>
            <a:ext cx="5143500" cy="6858000"/>
          </a:xfrm>
          <a:prstGeom prst="rect">
            <a:avLst/>
          </a:prstGeom>
        </p:spPr>
      </p:pic>
      <p:sp>
        <p:nvSpPr>
          <p:cNvPr id="6" name="楕円 5">
            <a:extLst>
              <a:ext uri="{FF2B5EF4-FFF2-40B4-BE49-F238E27FC236}">
                <a16:creationId xmlns:a16="http://schemas.microsoft.com/office/drawing/2014/main" id="{16F43902-1D67-8272-94DF-1A0D968DEE25}"/>
              </a:ext>
            </a:extLst>
          </p:cNvPr>
          <p:cNvSpPr/>
          <p:nvPr/>
        </p:nvSpPr>
        <p:spPr>
          <a:xfrm>
            <a:off x="3397541" y="1619075"/>
            <a:ext cx="3842158" cy="302003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765004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図 2">
            <a:extLst>
              <a:ext uri="{FF2B5EF4-FFF2-40B4-BE49-F238E27FC236}">
                <a16:creationId xmlns:a16="http://schemas.microsoft.com/office/drawing/2014/main" id="{CA8B55CC-2C3F-9DC7-5975-A0420BF1E1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4588" y="0"/>
            <a:ext cx="5143500" cy="6858000"/>
          </a:xfrm>
          <a:prstGeom prst="rect">
            <a:avLst/>
          </a:prstGeom>
        </p:spPr>
      </p:pic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7751010" y="248798"/>
            <a:ext cx="428835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三脚の必要可変バルブ</a:t>
            </a:r>
          </a:p>
        </p:txBody>
      </p:sp>
      <p:sp>
        <p:nvSpPr>
          <p:cNvPr id="6" name="楕円 5">
            <a:extLst>
              <a:ext uri="{FF2B5EF4-FFF2-40B4-BE49-F238E27FC236}">
                <a16:creationId xmlns:a16="http://schemas.microsoft.com/office/drawing/2014/main" id="{16F43902-1D67-8272-94DF-1A0D968DEE25}"/>
              </a:ext>
            </a:extLst>
          </p:cNvPr>
          <p:cNvSpPr/>
          <p:nvPr/>
        </p:nvSpPr>
        <p:spPr>
          <a:xfrm>
            <a:off x="2617365" y="1918981"/>
            <a:ext cx="3842158" cy="3020037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1074105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9957314" y="122963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全体図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7BD91005-8D30-92A4-2A99-704E29EEC4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40225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7757811" y="164153"/>
            <a:ext cx="255390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全体図</a:t>
            </a:r>
            <a:r>
              <a:rPr kumimoji="1" lang="en-US" altLang="ja-JP" sz="3200" dirty="0"/>
              <a:t>(</a:t>
            </a:r>
            <a:r>
              <a:rPr kumimoji="1" lang="ja-JP" altLang="en-US" sz="3200" dirty="0"/>
              <a:t>横面</a:t>
            </a:r>
            <a:r>
              <a:rPr kumimoji="1" lang="en-US" altLang="ja-JP" sz="3200" dirty="0"/>
              <a:t>)</a:t>
            </a:r>
            <a:endParaRPr kumimoji="1" lang="ja-JP" altLang="en-US" sz="3200" dirty="0"/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8829F6FB-55BC-3AAE-22B2-2164C780BB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0206" y="0"/>
            <a:ext cx="51435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35797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9380665" y="155915"/>
            <a:ext cx="141577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全体図</a:t>
            </a:r>
          </a:p>
        </p:txBody>
      </p:sp>
      <p:pic>
        <p:nvPicPr>
          <p:cNvPr id="3" name="図 2">
            <a:extLst>
              <a:ext uri="{FF2B5EF4-FFF2-40B4-BE49-F238E27FC236}">
                <a16:creationId xmlns:a16="http://schemas.microsoft.com/office/drawing/2014/main" id="{214FD99F-FC3C-6A2D-CAF0-B10A2CCFF1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903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894082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テキスト ボックス 3">
            <a:extLst>
              <a:ext uri="{FF2B5EF4-FFF2-40B4-BE49-F238E27FC236}">
                <a16:creationId xmlns:a16="http://schemas.microsoft.com/office/drawing/2014/main" id="{7723BA2F-943B-455B-8B7D-5EBC355C7BA3}"/>
              </a:ext>
            </a:extLst>
          </p:cNvPr>
          <p:cNvSpPr txBox="1"/>
          <p:nvPr/>
        </p:nvSpPr>
        <p:spPr>
          <a:xfrm>
            <a:off x="7065303" y="223027"/>
            <a:ext cx="4783682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ja-JP" altLang="en-US" sz="3200" dirty="0"/>
              <a:t>赤印と</a:t>
            </a:r>
            <a:r>
              <a:rPr kumimoji="1" lang="en-US" altLang="ja-JP" sz="3200" dirty="0"/>
              <a:t>iPhone</a:t>
            </a:r>
            <a:r>
              <a:rPr kumimoji="1" lang="ja-JP" altLang="en-US" sz="3200" dirty="0"/>
              <a:t>画面の配置</a:t>
            </a:r>
          </a:p>
        </p:txBody>
      </p:sp>
      <p:pic>
        <p:nvPicPr>
          <p:cNvPr id="5" name="図 4">
            <a:extLst>
              <a:ext uri="{FF2B5EF4-FFF2-40B4-BE49-F238E27FC236}">
                <a16:creationId xmlns:a16="http://schemas.microsoft.com/office/drawing/2014/main" id="{335F2E19-3E8C-9FAA-5D9F-77FA787682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3693" y="0"/>
            <a:ext cx="3168763" cy="6858000"/>
          </a:xfrm>
          <a:prstGeom prst="rect">
            <a:avLst/>
          </a:prstGeom>
        </p:spPr>
      </p:pic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88A9EDF2-2B62-A3DB-94A7-0299C38E40BA}"/>
              </a:ext>
            </a:extLst>
          </p:cNvPr>
          <p:cNvSpPr txBox="1"/>
          <p:nvPr/>
        </p:nvSpPr>
        <p:spPr>
          <a:xfrm>
            <a:off x="7180633" y="1195092"/>
            <a:ext cx="4288353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sz="3200" dirty="0"/>
              <a:t>iPhone</a:t>
            </a:r>
            <a:r>
              <a:rPr kumimoji="1" lang="ja-JP" altLang="en-US" sz="3200" dirty="0"/>
              <a:t>の倍率は</a:t>
            </a:r>
            <a:r>
              <a:rPr kumimoji="1" lang="en-US" altLang="ja-JP" sz="3200" dirty="0"/>
              <a:t>2</a:t>
            </a:r>
            <a:r>
              <a:rPr kumimoji="1" lang="ja-JP" altLang="en-US" sz="3200" dirty="0"/>
              <a:t>倍</a:t>
            </a:r>
            <a:endParaRPr kumimoji="1" lang="en-US" altLang="ja-JP" sz="3200" dirty="0"/>
          </a:p>
          <a:p>
            <a:r>
              <a:rPr lang="ja-JP" altLang="en-US" sz="3200" dirty="0"/>
              <a:t>ビデオ設定</a:t>
            </a:r>
            <a:endParaRPr lang="en-US" altLang="ja-JP" sz="3200" dirty="0"/>
          </a:p>
          <a:p>
            <a:r>
              <a:rPr kumimoji="1" lang="en-US" altLang="ja-JP" sz="3200" dirty="0"/>
              <a:t>HD30FPS</a:t>
            </a:r>
          </a:p>
          <a:p>
            <a:r>
              <a:rPr lang="ja-JP" altLang="en-US" sz="3200" dirty="0"/>
              <a:t>約</a:t>
            </a:r>
            <a:r>
              <a:rPr lang="en-US" altLang="ja-JP" sz="3200" dirty="0"/>
              <a:t>12</a:t>
            </a:r>
            <a:r>
              <a:rPr lang="ja-JP" altLang="en-US" sz="3200" dirty="0"/>
              <a:t>秒の撮影</a:t>
            </a:r>
            <a:endParaRPr lang="en-US" altLang="ja-JP" sz="3200" dirty="0"/>
          </a:p>
          <a:p>
            <a:r>
              <a:rPr kumimoji="1" lang="ja-JP" altLang="en-US" sz="3200" dirty="0"/>
              <a:t>左右の表裏の手を撮影</a:t>
            </a:r>
          </a:p>
        </p:txBody>
      </p:sp>
    </p:spTree>
    <p:extLst>
      <p:ext uri="{BB962C8B-B14F-4D97-AF65-F5344CB8AC3E}">
        <p14:creationId xmlns:p14="http://schemas.microsoft.com/office/powerpoint/2010/main" val="4067734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</TotalTime>
  <Words>50</Words>
  <Application>Microsoft Office PowerPoint</Application>
  <PresentationFormat>ワイド画面</PresentationFormat>
  <Paragraphs>13</Paragraphs>
  <Slides>8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8</vt:i4>
      </vt:variant>
    </vt:vector>
  </HeadingPairs>
  <TitlesOfParts>
    <vt:vector size="12" baseType="lpstr">
      <vt:lpstr>游ゴシック</vt:lpstr>
      <vt:lpstr>游ゴシック Light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江波戸 海</dc:creator>
  <cp:lastModifiedBy>江波戸 海</cp:lastModifiedBy>
  <cp:revision>1</cp:revision>
  <dcterms:created xsi:type="dcterms:W3CDTF">2022-11-16T14:39:56Z</dcterms:created>
  <dcterms:modified xsi:type="dcterms:W3CDTF">2022-11-16T14:50:09Z</dcterms:modified>
</cp:coreProperties>
</file>

<file path=docProps/thumbnail.jpeg>
</file>